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3" r:id="rId5"/>
    <p:sldId id="284" r:id="rId6"/>
    <p:sldId id="285" r:id="rId7"/>
    <p:sldId id="286" r:id="rId8"/>
    <p:sldId id="287" r:id="rId9"/>
    <p:sldId id="288" r:id="rId10"/>
    <p:sldId id="289" r:id="rId11"/>
    <p:sldId id="293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0"/>
  </p:normalViewPr>
  <p:slideViewPr>
    <p:cSldViewPr snapToGrid="0" snapToObjects="1">
      <p:cViewPr varScale="1">
        <p:scale>
          <a:sx n="70" d="100"/>
          <a:sy n="70" d="100"/>
        </p:scale>
        <p:origin x="5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7AF9F8-4FF1-9842-821B-2704B54B78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BCED2-E6C4-B34C-9C27-57B37E7321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07259-CEC8-134D-98BD-E889CF5925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4BFF1-401E-E140-9517-519C2735B9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78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24A77-B79C-B745-A9E1-1D6D51ED6B5E}" type="datetimeFigureOut">
              <a:rPr lang="en-US" smtClean="0"/>
              <a:t>1/29/2026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22E3E-6DFE-0042-8B0C-4D2D9BD74D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5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85B93-457D-2645-8006-56655BA16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5270086"/>
            <a:ext cx="8117840" cy="1062134"/>
          </a:xfrm>
          <a:effectLst>
            <a:outerShdw blurRad="152422" dist="77657" sx="110000" sy="110000" algn="ctr" rotWithShape="0">
              <a:schemeClr val="tx1">
                <a:alpha val="93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l">
              <a:buNone/>
              <a:defRPr sz="2000" cap="all" spc="0" baseline="0">
                <a:solidFill>
                  <a:schemeClr val="bg1"/>
                </a:solidFill>
                <a:effectLst>
                  <a:outerShdw blurRad="228600" dist="77470" dir="16200000" sx="103000" sy="103000" algn="ctr" rotWithShape="0">
                    <a:schemeClr val="tx1">
                      <a:alpha val="93000"/>
                    </a:scheme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EE8A4-7ECF-7343-B9B1-32EB434C36FF}"/>
              </a:ext>
            </a:extLst>
          </p:cNvPr>
          <p:cNvSpPr/>
          <p:nvPr userDrawn="1"/>
        </p:nvSpPr>
        <p:spPr>
          <a:xfrm>
            <a:off x="0" y="3438706"/>
            <a:ext cx="9204267" cy="1709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38706"/>
            <a:ext cx="9204267" cy="1709927"/>
          </a:xfrm>
          <a:solidFill>
            <a:schemeClr val="accent1"/>
          </a:solidFill>
          <a:effectLst/>
        </p:spPr>
        <p:txBody>
          <a:bodyPr lIns="1554480" tIns="182880" anchor="ctr" anchorCtr="0">
            <a:noAutofit/>
          </a:bodyPr>
          <a:lstStyle>
            <a:lvl1pPr algn="l">
              <a:defRPr sz="7200">
                <a:solidFill>
                  <a:schemeClr val="bg2">
                    <a:lumMod val="7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5B6DAF-5F12-744F-89C2-5FD45A8839C2}"/>
              </a:ext>
            </a:extLst>
          </p:cNvPr>
          <p:cNvSpPr/>
          <p:nvPr userDrawn="1"/>
        </p:nvSpPr>
        <p:spPr>
          <a:xfrm>
            <a:off x="0" y="0"/>
            <a:ext cx="12192000" cy="17287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917" y="2480478"/>
            <a:ext cx="5261925" cy="37343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8236" y="2480478"/>
            <a:ext cx="5226436" cy="37343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036696B-9460-2E42-B876-F540422F86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34283" y="2528976"/>
            <a:ext cx="4876800" cy="3689350"/>
          </a:xfrm>
        </p:spPr>
        <p:txBody>
          <a:bodyPr>
            <a:noAutofit/>
          </a:bodyPr>
          <a:lstStyle>
            <a:lvl1pPr marL="0" indent="0">
              <a:buNone/>
              <a:defRPr sz="41300">
                <a:solidFill>
                  <a:schemeClr val="bg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Elephant Pro" pitchFamily="2" charset="0"/>
              </a:defRPr>
            </a:lvl2pPr>
            <a:lvl3pPr marL="914400" indent="0">
              <a:buNone/>
              <a:defRPr>
                <a:latin typeface="Elephant Pro" pitchFamily="2" charset="0"/>
              </a:defRPr>
            </a:lvl3pPr>
            <a:lvl4pPr marL="1371600" indent="0">
              <a:buNone/>
              <a:defRPr>
                <a:latin typeface="Elephant Pro" pitchFamily="2" charset="0"/>
              </a:defRPr>
            </a:lvl4pPr>
            <a:lvl5pPr marL="1828800" indent="0">
              <a:buNone/>
              <a:defRPr>
                <a:latin typeface="Elephant Pro" pitchFamily="2" charset="0"/>
              </a:defRPr>
            </a:lvl5pPr>
          </a:lstStyle>
          <a:p>
            <a:pPr lvl="0"/>
            <a:r>
              <a:rPr lang="en-US" dirty="0"/>
              <a:t>&amp;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A47723F-795C-4F48-B3BB-B86F87A668B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FFB5A04-7585-5747-8D73-D310F4D9B07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63F43F3-B31F-BF49-B401-E5B955572D4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294FD0-6F49-224D-8A3D-7F093316B689}"/>
              </a:ext>
            </a:extLst>
          </p:cNvPr>
          <p:cNvSpPr/>
          <p:nvPr userDrawn="1"/>
        </p:nvSpPr>
        <p:spPr>
          <a:xfrm>
            <a:off x="0" y="5178127"/>
            <a:ext cx="12192000" cy="16798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A3E1A-041F-984E-A7D9-6513B549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7" y="5614416"/>
            <a:ext cx="11430000" cy="914400"/>
          </a:xfrm>
        </p:spPr>
        <p:txBody>
          <a:bodyPr anchor="ctr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192A07-0E1B-E24D-93FD-2A7E2958D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517812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0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F338E0-1063-4148-8770-A99F9D7362D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917" y="2245545"/>
            <a:ext cx="11221755" cy="396793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DB69A96E-B20D-CB48-8E2A-EFE0AC8154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ABA4509-3D86-7348-997A-E8B425B71E4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FE904A6-6E84-974C-AAF1-42BF4585906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3A8E03D-B6D2-2346-B64A-E9A47BD8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4FBDFEF7-18A4-064F-B6D7-D5FDB16AEB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917" y="1261872"/>
            <a:ext cx="11221755" cy="649435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0032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B40C318E-02CD-4231-855A-9E2585B3357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3776" y="2236861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dirty="0"/>
              <a:t>0X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B581016C-E2F6-4033-B460-95B989076F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93776" y="3621024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dirty="0"/>
              <a:t>0X</a:t>
            </a: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8E672417-C677-4098-8C4C-4516A06940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93776" y="5010912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dirty="0"/>
              <a:t>0X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962F5FC-D6A2-7649-8188-ABED4BC61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9152" y="4873752"/>
            <a:ext cx="4123475" cy="3314699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1pPr>
            <a:lvl2pPr marL="4572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2pPr>
            <a:lvl3pPr marL="9144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3pPr>
            <a:lvl4pPr marL="13716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4pPr>
            <a:lvl5pPr marL="18288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$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DCE995A-F8D0-1445-A45D-6892D56C71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37944" y="2331957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2603796F-6D80-4E24-B830-B73D8DB4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837944" y="3716120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A54CA726-0316-40AD-B560-E6E7F3D03A0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837944" y="5106008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988B55-7C73-F740-AAF7-547259C1D4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2812" y="1728778"/>
            <a:ext cx="6079187" cy="512922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130D5-C286-8343-8017-5225BAF808C1}"/>
              </a:ext>
            </a:extLst>
          </p:cNvPr>
          <p:cNvSpPr/>
          <p:nvPr userDrawn="1"/>
        </p:nvSpPr>
        <p:spPr>
          <a:xfrm>
            <a:off x="0" y="2477"/>
            <a:ext cx="12191999" cy="172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3F983ED-51BD-8243-A6D7-C504110FB55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621591" y="6356350"/>
            <a:ext cx="3126096" cy="365125"/>
          </a:xfrm>
        </p:spPr>
        <p:txBody>
          <a:bodyPr/>
          <a:lstStyle>
            <a:lvl1pPr algn="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A02D31A-236E-B349-AB3A-C908073D9DA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346790" y="6356350"/>
            <a:ext cx="135229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8069678-06F6-1A4D-888A-367029ED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731EB5E-9894-5944-9BB4-C43DAD10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6" y="54864"/>
            <a:ext cx="11320272" cy="167335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988B55-7C73-F740-AAF7-547259C1D4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514863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130D5-C286-8343-8017-5225BAF808C1}"/>
              </a:ext>
            </a:extLst>
          </p:cNvPr>
          <p:cNvSpPr/>
          <p:nvPr userDrawn="1"/>
        </p:nvSpPr>
        <p:spPr>
          <a:xfrm>
            <a:off x="6092952" y="5129225"/>
            <a:ext cx="6099048" cy="172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DCE995A-F8D0-1445-A45D-6892D56C71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918" y="571500"/>
            <a:ext cx="5107118" cy="556329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3F983ED-51BD-8243-A6D7-C504110FB55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621591" y="6356350"/>
            <a:ext cx="2978444" cy="365125"/>
          </a:xfrm>
        </p:spPr>
        <p:txBody>
          <a:bodyPr/>
          <a:lstStyle>
            <a:lvl1pPr algn="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A02D31A-236E-B349-AB3A-C908073D9DA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346790" y="6356350"/>
            <a:ext cx="136788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731EB5E-9894-5944-9BB4-C43DAD10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9" y="5444373"/>
            <a:ext cx="4920583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66C3E51-41CC-A742-805A-C58485A76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3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CFD71-0872-634C-A6AF-7F54FDCEFA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67949" y="3511296"/>
            <a:ext cx="2496312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F6EC6B9-0C18-4FFF-B4F8-1ACEDDD207A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453894" y="3511296"/>
            <a:ext cx="2615184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6FEBE89-93F7-4338-9ECA-FE802D71979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462038" y="3511296"/>
            <a:ext cx="2048256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571E88-3094-421E-8A4A-03A36D2D24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68700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7B08329-0C23-4838-8FA8-51FDF6A8FEA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53894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AE0FE560-C868-4602-8298-A6BD06C5EAA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468915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9C028-F330-3240-A65B-06CDCADC1A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3044952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B2EA3C-9C79-2245-A7B7-ACCA615B5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8BA37BA-03A2-5C4E-82D5-3B9439F61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0A178069-B4D4-2D45-ABBC-CC29947FE3F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924316E-D172-EC4E-A6A7-6AA19A58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948" y="365125"/>
            <a:ext cx="8146724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0B629AF4-134C-4748-A752-1763CA620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67948" y="1316736"/>
            <a:ext cx="8146724" cy="649435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9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3B8D75-6B10-9447-B5A5-915564B14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504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2705F2C-1825-0440-83D2-2EE05E0D0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11296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5278A30-5578-C142-9C42-1BC018A282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376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7643B00-2ED4-E345-970A-099755FD3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81744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3C2A7B-004A-6944-9A08-8A5A14288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3504" y="4764024"/>
            <a:ext cx="2347067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F996A9-9D54-1B4A-AD33-90E32A3ABD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504" y="5026714"/>
            <a:ext cx="2347067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FA6F28-6734-0347-851C-F4834CE1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296" y="4764024"/>
            <a:ext cx="2347067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271280C-64AE-AD4D-AB89-068820A6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11296" y="5026714"/>
            <a:ext cx="2347067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3EC4F5D-6060-D44A-AA11-7D91B388F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376" y="4764024"/>
            <a:ext cx="23317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83FAE66-0948-F840-B835-8C2A2BFD9B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376" y="5026714"/>
            <a:ext cx="2331720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50DA907-6313-0542-99CF-7EAEA36FEB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1744" y="4764024"/>
            <a:ext cx="2332882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E629D646-8650-0249-9329-D5B0827550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1744" y="5026714"/>
            <a:ext cx="2332882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2E59B1-A6F6-694C-A6E9-74D1D17DFAA8}"/>
              </a:ext>
            </a:extLst>
          </p:cNvPr>
          <p:cNvSpPr/>
          <p:nvPr userDrawn="1"/>
        </p:nvSpPr>
        <p:spPr>
          <a:xfrm>
            <a:off x="-5326" y="0"/>
            <a:ext cx="12208042" cy="1728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012CB6C2-8938-6442-8261-95818D6B720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A85C6B76-F9A5-5F42-9C52-6FB7B7784141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C2936759-3855-E144-8703-79F4224F2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FE32960-3616-C44A-82B2-EE3A9BC5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4839BE7-AF0B-364A-9D3D-497DCD209D1B}"/>
              </a:ext>
            </a:extLst>
          </p:cNvPr>
          <p:cNvSpPr/>
          <p:nvPr userDrawn="1"/>
        </p:nvSpPr>
        <p:spPr>
          <a:xfrm>
            <a:off x="-5326" y="0"/>
            <a:ext cx="12197326" cy="1728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3B8D75-6B10-9447-B5A5-915564B149B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76072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3C2A7B-004A-6944-9A08-8A5A14288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072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F996A9-9D54-1B4A-AD33-90E32A3ABD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072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BB2E4EC-B8A1-CD41-9057-9AE6A7882BB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57016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CB8AD6F6-1B62-494C-8767-CC218F0E49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7016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A812F38-0F8B-6444-AD60-2F65D017B2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57016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3A006211-ACE1-FE46-9F10-A3D8E80651A2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556248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1629A601-A52F-B84C-8138-62D4E4BB4B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6248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AA874B1-682E-8846-A923-D1F12920B9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6248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9D6FBD27-4D0C-784C-8752-36876C0C0E8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601200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DCEB387-598F-6945-AF2B-1145D25DF9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01200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FB68E8FC-0520-4544-AFF4-3642E9F0C2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01200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BD637557-7B78-3747-9BC4-F35FDBF7FE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76072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6E96B315-B471-8641-8867-F0EEE8BB1E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6072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0A98649-AF92-9A43-A80B-27DB0DECCB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6072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5AB0D830-FF86-F646-A1A1-ADC6E62FFEC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3557016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E8B90F1-E53D-1C48-8451-7BFC71569DE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57016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8A5CECD-022B-FE45-9374-D1FC6E00B2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7016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EC6367FB-3595-7148-82EC-13C6CE694097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6556248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29AD5401-C04B-3747-9C6B-AC62F2F425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56248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AC220BBF-86B3-FC42-AC65-ABE1E3DB1B8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56248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27BC8E2E-95DD-C34C-AF57-82911379D8EC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601200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B4A1BEFC-2921-144C-A93E-29B4C083EC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1200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6E2FDF3E-9C43-FC49-8286-1174132AA1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01200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1268EF-00C0-F041-B0CD-4C802A4AA3DE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6BB5CE9A-A1C7-6947-8F40-0E674879C06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702F4E2-9AFB-D94B-9F56-09D2B566A9C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5659A7F-A0AB-4B4A-9088-90D5276E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36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52A35E-A8EB-2B4B-BDBE-FAB2DD34F2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044201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F149E-5163-3642-98ED-A1D662A9639C}"/>
              </a:ext>
            </a:extLst>
          </p:cNvPr>
          <p:cNvSpPr/>
          <p:nvPr userDrawn="1"/>
        </p:nvSpPr>
        <p:spPr>
          <a:xfrm>
            <a:off x="3044201" y="2"/>
            <a:ext cx="9193404" cy="1728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A7CA7-6EF9-BE47-83CC-59F8DEF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118" y="428844"/>
            <a:ext cx="8177554" cy="1014979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4F10B97-63CB-6B4D-8AA0-A27F4F59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181" y="2395728"/>
            <a:ext cx="3721653" cy="36941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BB3621C-CFFA-684E-BF2E-38B3E00343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46723" y="2395728"/>
            <a:ext cx="3767949" cy="36941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1F050A6-EA83-E74A-B437-9CE650A49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75460F1-C651-F546-B045-03A112F08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EBDA48E1-37F9-284F-8F7F-426F4063D06A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</p:spTree>
    <p:extLst>
      <p:ext uri="{BB962C8B-B14F-4D97-AF65-F5344CB8AC3E}">
        <p14:creationId xmlns:p14="http://schemas.microsoft.com/office/powerpoint/2010/main" val="2697106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7E13EF0-6E32-8E44-B09A-9B746B2D25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12812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1975B-7553-C840-BF64-61486AF5C4C0}"/>
              </a:ext>
            </a:extLst>
          </p:cNvPr>
          <p:cNvSpPr/>
          <p:nvPr userDrawn="1"/>
        </p:nvSpPr>
        <p:spPr>
          <a:xfrm>
            <a:off x="6112812" y="0"/>
            <a:ext cx="60791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ooter Placeholder 22">
            <a:extLst>
              <a:ext uri="{FF2B5EF4-FFF2-40B4-BE49-F238E27FC236}">
                <a16:creationId xmlns:a16="http://schemas.microsoft.com/office/drawing/2014/main" id="{CA0C724A-FAD9-E146-A1C8-EBAE3739D2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83590" y="6356350"/>
            <a:ext cx="2704893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219A6394-C717-394F-8623-E4D3D24F5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90" y="6356350"/>
            <a:ext cx="136788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E49E08-B4B7-D941-8502-9C8CE598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557EA6-ABC6-F740-833E-ED900088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729" y="944457"/>
            <a:ext cx="5108943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F6BE1F8-2B6C-B747-9F21-ECF2386BE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5727" y="2125820"/>
            <a:ext cx="5108943" cy="37877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85B93-457D-2645-8006-56655BA16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4526866"/>
            <a:ext cx="6286255" cy="1427894"/>
          </a:xfrm>
          <a:effectLst>
            <a:outerShdw blurRad="152422" dist="77657" sx="110000" sy="110000" algn="ctr" rotWithShape="0">
              <a:schemeClr val="tx1">
                <a:alpha val="93000"/>
              </a:schemeClr>
            </a:outerShdw>
          </a:effectLst>
        </p:spPr>
        <p:txBody>
          <a:bodyPr anchor="ctr" anchorCtr="0">
            <a:normAutofit/>
          </a:bodyPr>
          <a:lstStyle>
            <a:lvl1pPr marL="0" indent="0" algn="l">
              <a:buNone/>
              <a:defRPr sz="1600" spc="0">
                <a:solidFill>
                  <a:schemeClr val="bg1"/>
                </a:solidFill>
                <a:effectLst>
                  <a:outerShdw blurRad="350742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17" y="3371723"/>
            <a:ext cx="6286255" cy="1128589"/>
          </a:xfrm>
          <a:effectLst>
            <a:outerShdw blurRad="63500" dist="150885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0">
            <a:noAutofit/>
          </a:bodyPr>
          <a:lstStyle>
            <a:lvl1pPr algn="l">
              <a:defRPr sz="5400">
                <a:solidFill>
                  <a:schemeClr val="accent6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18A3310-50EE-3142-930B-D378A2C7196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D1020E5D-288E-E247-868A-B07CC082BE33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C55A823-31F2-AB4B-BB7C-DC2A8B833B6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2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D9CC-6480-4575-B778-3317BDE4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65760"/>
            <a:ext cx="11219688" cy="114300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0AED2-5674-4222-8972-52689F444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65A4F-AA3E-43FE-A847-E23C0669A46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067800" y="6356350"/>
            <a:ext cx="264566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E53FA-20A3-4A6C-A6FF-3E65560A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3776" y="6356350"/>
            <a:ext cx="99212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4D47D-F679-4E7B-BCBF-874BF928A5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1858963"/>
            <a:ext cx="11219688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7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FDD0CA-CA3A-6B4B-B159-01C6EA1B25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53538" y="0"/>
            <a:ext cx="3138461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A4CD6-5B55-2241-968E-97DAA8580DCC}"/>
              </a:ext>
            </a:extLst>
          </p:cNvPr>
          <p:cNvSpPr/>
          <p:nvPr userDrawn="1"/>
        </p:nvSpPr>
        <p:spPr>
          <a:xfrm>
            <a:off x="0" y="0"/>
            <a:ext cx="905894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9A0273-17AD-8245-A2FA-D01083334A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00" y="2532888"/>
            <a:ext cx="4876800" cy="3689350"/>
          </a:xfrm>
        </p:spPr>
        <p:txBody>
          <a:bodyPr>
            <a:noAutofit/>
          </a:bodyPr>
          <a:lstStyle>
            <a:lvl1pPr marL="0" indent="0">
              <a:buNone/>
              <a:defRPr sz="4130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Elephant Pro" pitchFamily="2" charset="0"/>
              </a:defRPr>
            </a:lvl2pPr>
            <a:lvl3pPr marL="914400" indent="0">
              <a:buNone/>
              <a:defRPr>
                <a:latin typeface="Elephant Pro" pitchFamily="2" charset="0"/>
              </a:defRPr>
            </a:lvl3pPr>
            <a:lvl4pPr marL="1371600" indent="0">
              <a:buNone/>
              <a:defRPr>
                <a:latin typeface="Elephant Pro" pitchFamily="2" charset="0"/>
              </a:defRPr>
            </a:lvl4pPr>
            <a:lvl5pPr marL="1828800" indent="0">
              <a:buNone/>
              <a:defRPr>
                <a:latin typeface="Elephant Pro" pitchFamily="2" charset="0"/>
              </a:defRPr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" y="736979"/>
            <a:ext cx="8052748" cy="1325563"/>
          </a:xfrm>
        </p:spPr>
        <p:txBody>
          <a:bodyPr anchor="ctr" anchorCtr="0">
            <a:normAutofit/>
          </a:bodyPr>
          <a:lstStyle>
            <a:lvl1pPr>
              <a:defRPr sz="540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2112264"/>
            <a:ext cx="3840480" cy="36155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6F08CA-81DF-F947-B8E0-693791CF007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99947" y="2112264"/>
            <a:ext cx="3840480" cy="36155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3D570B-86E3-CA47-81D9-EDC9161E0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3352" y="6356350"/>
            <a:ext cx="208707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511E021-8C30-504E-A564-A97BE3ACC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16">
            <a:extLst>
              <a:ext uri="{FF2B5EF4-FFF2-40B4-BE49-F238E27FC236}">
                <a16:creationId xmlns:a16="http://schemas.microsoft.com/office/drawing/2014/main" id="{BE541518-B2D8-2B49-A671-6816AB3669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65020" y="6356350"/>
            <a:ext cx="32980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920FAD-32AF-2040-A860-343F103960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799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DD3F9-667C-DF4D-8A62-CB6D43B65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2846" y="2550997"/>
            <a:ext cx="4669707" cy="4259377"/>
          </a:xfrm>
        </p:spPr>
        <p:txBody>
          <a:bodyPr anchor="t" anchorCtr="0">
            <a:noAutofit/>
          </a:bodyPr>
          <a:lstStyle>
            <a:lvl1pPr marL="0" indent="0">
              <a:buNone/>
              <a:defRPr sz="41300">
                <a:solidFill>
                  <a:schemeClr val="accent3">
                    <a:alpha val="40000"/>
                  </a:schemeClr>
                </a:solidFill>
                <a:latin typeface="+mj-lt"/>
              </a:defRPr>
            </a:lvl1pPr>
            <a:lvl2pPr marL="457200" indent="0">
              <a:buNone/>
              <a:defRPr sz="19900">
                <a:solidFill>
                  <a:schemeClr val="accent3">
                    <a:alpha val="40000"/>
                  </a:schemeClr>
                </a:solidFill>
                <a:latin typeface="+mj-lt"/>
              </a:defRPr>
            </a:lvl2pPr>
            <a:lvl3pPr marL="914400" indent="0">
              <a:buNone/>
              <a:defRPr sz="16600">
                <a:solidFill>
                  <a:schemeClr val="accent3">
                    <a:alpha val="40000"/>
                  </a:schemeClr>
                </a:solidFill>
                <a:latin typeface="+mj-lt"/>
              </a:defRPr>
            </a:lvl3pPr>
            <a:lvl4pPr marL="1371600" indent="0">
              <a:buNone/>
              <a:defRPr sz="13800">
                <a:solidFill>
                  <a:schemeClr val="accent3">
                    <a:alpha val="40000"/>
                  </a:schemeClr>
                </a:solidFill>
                <a:latin typeface="+mj-lt"/>
              </a:defRPr>
            </a:lvl4pPr>
            <a:lvl5pPr marL="1828800" indent="0">
              <a:buNone/>
              <a:defRPr sz="13800">
                <a:solidFill>
                  <a:schemeClr val="accent3">
                    <a:alpha val="4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740CC-94D6-7C4B-A4B5-6E42F760302D}"/>
              </a:ext>
            </a:extLst>
          </p:cNvPr>
          <p:cNvSpPr/>
          <p:nvPr userDrawn="1"/>
        </p:nvSpPr>
        <p:spPr>
          <a:xfrm>
            <a:off x="6096001" y="0"/>
            <a:ext cx="6096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6639436-AAAE-FA4E-8766-8E980B9292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88916" y="6356350"/>
            <a:ext cx="3281511" cy="365125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981B3D7-1407-6B44-A7B2-6AC1B511E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098318E-D0F8-004B-BE72-2F8AB94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917" y="944457"/>
            <a:ext cx="5125755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12BBA9E-4372-3F49-98B6-EF81225A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916" y="2125820"/>
            <a:ext cx="4983480" cy="37877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44A393A-1B5E-6F4D-A879-945404068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920FAD-32AF-2040-A860-343F103960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799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740CC-94D6-7C4B-A4B5-6E42F760302D}"/>
              </a:ext>
            </a:extLst>
          </p:cNvPr>
          <p:cNvSpPr/>
          <p:nvPr userDrawn="1"/>
        </p:nvSpPr>
        <p:spPr>
          <a:xfrm>
            <a:off x="6096001" y="0"/>
            <a:ext cx="6096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6639436-AAAE-FA4E-8766-8E980B9292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88916" y="6356350"/>
            <a:ext cx="3281511" cy="365125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981B3D7-1407-6B44-A7B2-6AC1B511E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098318E-D0F8-004B-BE72-2F8AB94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917" y="944457"/>
            <a:ext cx="5125755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12BBA9E-4372-3F49-98B6-EF81225A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916" y="2642616"/>
            <a:ext cx="4983480" cy="326440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44A393A-1B5E-6F4D-A879-945404068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9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2CC91C-66CB-964D-8640-FF553C4B3F68}"/>
              </a:ext>
            </a:extLst>
          </p:cNvPr>
          <p:cNvSpPr/>
          <p:nvPr userDrawn="1"/>
        </p:nvSpPr>
        <p:spPr>
          <a:xfrm>
            <a:off x="6090674" y="0"/>
            <a:ext cx="61013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3F23101-BBDC-6E48-B061-F3188397AB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6090674" cy="517812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9DF78D-9689-404B-893B-D81AEFD60B61}"/>
              </a:ext>
            </a:extLst>
          </p:cNvPr>
          <p:cNvSpPr/>
          <p:nvPr userDrawn="1"/>
        </p:nvSpPr>
        <p:spPr>
          <a:xfrm>
            <a:off x="0" y="5178129"/>
            <a:ext cx="6090674" cy="1679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6CEBF45-08BC-D246-B09E-E89788D92FD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016332" y="6356350"/>
            <a:ext cx="2704893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EF3B1B5E-97CC-B343-8C1F-44F4A15CE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2356286-04CD-1746-8B54-61C0FA0D4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591" y="944457"/>
            <a:ext cx="5131081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CF47222-7082-7A4F-B539-2B7DA642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590" y="2084832"/>
            <a:ext cx="4983480" cy="37877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BD1385E9-4181-6945-827C-BD08E7653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Photos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" y="447317"/>
            <a:ext cx="8163532" cy="974050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0DAE41A5-2144-F245-AB20-E2DF07E99F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0255" y="2059572"/>
            <a:ext cx="2560320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E9F041-C87F-8F43-8E51-AB5DD0B327A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11675" y="3103182"/>
            <a:ext cx="2560320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85202-379C-1547-948B-E51BF6A4F6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2917" y="3776472"/>
            <a:ext cx="2560320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0CE1110F-B298-B541-BFDE-B0E07F7851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2052" y="2059572"/>
            <a:ext cx="2560320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62191D7-447F-C149-98BD-B72403F0CE6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343472" y="3103182"/>
            <a:ext cx="2560320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40321E8F-68AC-0946-AD35-70EAD7D12F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24712" y="3776472"/>
            <a:ext cx="2560320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A771C33E-C77C-8C46-AFAE-330A56B0EC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47783" y="2059572"/>
            <a:ext cx="2508668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42F76F2-61F6-5748-9924-28BCE2D669B8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129203" y="3103182"/>
            <a:ext cx="2527247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4FBB18F0-1B37-BB4D-8805-1060DC42C458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9048" y="3776472"/>
            <a:ext cx="2557402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C4DC40-934B-2F47-BCFA-5952BEE68E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7764" y="0"/>
            <a:ext cx="3044952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92C2F78E-AAC9-304E-8939-1489078E6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22CDA81B-D223-2940-BCAD-E9E908E36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69374" y="6356350"/>
            <a:ext cx="208707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57" name="Footer Placeholder 16">
            <a:extLst>
              <a:ext uri="{FF2B5EF4-FFF2-40B4-BE49-F238E27FC236}">
                <a16:creationId xmlns:a16="http://schemas.microsoft.com/office/drawing/2014/main" id="{17CB3272-A681-F44E-8E30-0DB937550EF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65020" y="6356350"/>
            <a:ext cx="32980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76108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855C320-6D70-974D-AD87-3EEFC128B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049524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68FA9-F7C6-0245-97E0-B8475C0082DA}"/>
              </a:ext>
            </a:extLst>
          </p:cNvPr>
          <p:cNvSpPr/>
          <p:nvPr userDrawn="1"/>
        </p:nvSpPr>
        <p:spPr>
          <a:xfrm>
            <a:off x="3049525" y="1"/>
            <a:ext cx="9142476" cy="1728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005B53-16AE-6245-A669-FFC152CE2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2441" y="2480479"/>
            <a:ext cx="2562629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3160948A-B0E0-C146-BE25-49A0EEB08FB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1238" y="2480479"/>
            <a:ext cx="2562629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8877D5D4-CC79-6349-BA9D-0BE5AFC2186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9239511" y="2480479"/>
            <a:ext cx="2475162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DB894E3-7E74-094D-BCC8-5E86F34B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440" y="428844"/>
            <a:ext cx="8172231" cy="1014979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841B8290-28DF-BD48-8410-062B0B977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F5DCEB1E-BA29-B849-88A4-B9DA30431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C185ECBC-03C3-E144-B7F4-D2E6D1BDD09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042B-EDBE-164C-9074-51EBD6435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68C1E3-BF37-F647-A9CC-2D17F7D75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6/15/XX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364748-85A7-FB43-9595-55ADAB9F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50"/>
            <a:ext cx="11049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9" r:id="rId3"/>
    <p:sldLayoutId id="2147483650" r:id="rId4"/>
    <p:sldLayoutId id="2147483658" r:id="rId5"/>
    <p:sldLayoutId id="2147483668" r:id="rId6"/>
    <p:sldLayoutId id="2147483651" r:id="rId7"/>
    <p:sldLayoutId id="2147483664" r:id="rId8"/>
    <p:sldLayoutId id="2147483652" r:id="rId9"/>
    <p:sldLayoutId id="2147483653" r:id="rId10"/>
    <p:sldLayoutId id="2147483663" r:id="rId11"/>
    <p:sldLayoutId id="2147483660" r:id="rId12"/>
    <p:sldLayoutId id="2147483654" r:id="rId13"/>
    <p:sldLayoutId id="2147483666" r:id="rId14"/>
    <p:sldLayoutId id="2147483659" r:id="rId15"/>
    <p:sldLayoutId id="2147483655" r:id="rId16"/>
    <p:sldLayoutId id="2147483661" r:id="rId17"/>
    <p:sldLayoutId id="2147483662" r:id="rId18"/>
    <p:sldLayoutId id="2147483656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6F14C1-7A24-1F93-E0F1-0997AE6368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4000" r="14000"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20" name="Subtitle 19">
            <a:extLst>
              <a:ext uri="{FF2B5EF4-FFF2-40B4-BE49-F238E27FC236}">
                <a16:creationId xmlns:a16="http://schemas.microsoft.com/office/drawing/2014/main" id="{B069F010-04B4-4EB7-8DFA-29084F8AA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5270086"/>
            <a:ext cx="8117840" cy="1062134"/>
          </a:xfrm>
        </p:spPr>
        <p:txBody>
          <a:bodyPr anchor="ctr">
            <a:normAutofit/>
          </a:bodyPr>
          <a:lstStyle/>
          <a:p>
            <a:r>
              <a:rPr lang="pl-PL" dirty="0"/>
              <a:t>Prezentacja#7</a:t>
            </a:r>
            <a:endParaRPr lang="en-US" dirty="0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FE3864CD-34AE-44AD-9AE5-19255E643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38706"/>
            <a:ext cx="9204267" cy="1709927"/>
          </a:xfrm>
        </p:spPr>
        <p:txBody>
          <a:bodyPr anchor="ctr">
            <a:normAutofit/>
          </a:bodyPr>
          <a:lstStyle/>
          <a:p>
            <a:r>
              <a:rPr lang="pl-PL" sz="5000"/>
              <a:t>Grafika komputerowa i GUI</a:t>
            </a:r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168294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DF0231-39AA-5D57-282F-C45D035876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3F7E66-8114-B050-3BC1-D58C192CB5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EE16A-F31D-1EFC-37FC-70181E926E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50A0F0-69FD-1740-8B1E-3DAC6894212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532A0-2E66-3684-66B5-3303EB36371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156BFF5-A11A-234E-A308-E7366A28581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Content Placeholder 4" descr="A person falling in the snow&#10;&#10;AI-generated content may be incorrect.">
            <a:extLst>
              <a:ext uri="{FF2B5EF4-FFF2-40B4-BE49-F238E27FC236}">
                <a16:creationId xmlns:a16="http://schemas.microsoft.com/office/drawing/2014/main" id="{ECC59814-6A33-1B42-959F-BF9E279AEB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" r="244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697BC-F4F6-48F4-886A-EACFF4B66E6E}"/>
              </a:ext>
            </a:extLst>
          </p:cNvPr>
          <p:cNvSpPr txBox="1"/>
          <p:nvPr/>
        </p:nvSpPr>
        <p:spPr>
          <a:xfrm>
            <a:off x="281901" y="4698609"/>
            <a:ext cx="5260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rgbClr val="FFFF00"/>
                </a:solidFill>
                <a:latin typeface="+mj-lt"/>
              </a:rPr>
              <a:t>Początkowa scena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0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937272B-0DC1-0036-1ABE-44A46EB1FC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2056DE-784A-9EEE-5C8A-2B137EC2C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17" y="3371723"/>
            <a:ext cx="8032105" cy="1427894"/>
          </a:xfrm>
        </p:spPr>
        <p:txBody>
          <a:bodyPr/>
          <a:lstStyle/>
          <a:p>
            <a:r>
              <a:rPr lang="pl-PL" dirty="0"/>
              <a:t>Próby tworzenia modelu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84B0E-4961-5545-0596-F941C6DF3CB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888AAD-7222-6CF6-FE03-925E8CDE7E9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6/15/XX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2444-0451-5E39-14A2-2B485BA1737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156BFF5-A11A-234E-A308-E7366A28581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A low poly figure in a transparent box&#10;&#10;AI-generated content may be incorrect.">
            <a:extLst>
              <a:ext uri="{FF2B5EF4-FFF2-40B4-BE49-F238E27FC236}">
                <a16:creationId xmlns:a16="http://schemas.microsoft.com/office/drawing/2014/main" id="{D5508CA1-412B-6ACF-50B4-E9C0E753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923" y="1953640"/>
            <a:ext cx="3727902" cy="4001120"/>
          </a:xfrm>
          <a:prstGeom prst="rect">
            <a:avLst/>
          </a:prstGeom>
        </p:spPr>
      </p:pic>
      <p:pic>
        <p:nvPicPr>
          <p:cNvPr id="9" name="Picture 8" descr="A person wearing sunglasses and black clothes&#10;&#10;AI-generated content may be incorrect.">
            <a:extLst>
              <a:ext uri="{FF2B5EF4-FFF2-40B4-BE49-F238E27FC236}">
                <a16:creationId xmlns:a16="http://schemas.microsoft.com/office/drawing/2014/main" id="{E8141116-1F77-EC7A-6828-3A20F0FA4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0" y="170110"/>
            <a:ext cx="2589276" cy="25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1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FD65C7-1A36-48A2-373A-4E885042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8" r="3722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4419BCFB-FAAE-3A0F-C387-68DF7B7A4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4526866"/>
            <a:ext cx="6286255" cy="1427894"/>
          </a:xfrm>
        </p:spPr>
        <p:txBody>
          <a:bodyPr/>
          <a:lstStyle/>
          <a:p>
            <a:r>
              <a:rPr lang="pl-PL" dirty="0"/>
              <a:t>I użycie gotowego modelu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77A426-A606-5725-E6B9-FE946A24F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17" y="3371723"/>
            <a:ext cx="6286255" cy="1128589"/>
          </a:xfrm>
        </p:spPr>
        <p:txBody>
          <a:bodyPr anchor="ctr">
            <a:normAutofit/>
          </a:bodyPr>
          <a:lstStyle/>
          <a:p>
            <a:r>
              <a:rPr lang="pl-PL" dirty="0"/>
              <a:t>Akceptacja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0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D9C71F-ADD7-72A1-4357-14782FB4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65760"/>
            <a:ext cx="11219688" cy="1143000"/>
          </a:xfrm>
        </p:spPr>
        <p:txBody>
          <a:bodyPr anchor="ctr">
            <a:normAutofit/>
          </a:bodyPr>
          <a:lstStyle/>
          <a:p>
            <a:r>
              <a:rPr lang="pl-PL" dirty="0"/>
              <a:t>Animacja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13BB36-9D7C-9E86-09AC-063D6D48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2401733"/>
            <a:ext cx="5514594" cy="2743510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C68C69-C286-1437-4FD0-DDE0737E5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70" y="2387946"/>
            <a:ext cx="5514594" cy="2771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688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0DA275-8F13-0B95-0205-3CA8D4A3FA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09935-D7B1-2E3E-BFA5-17636F128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17" y="4523867"/>
            <a:ext cx="6286255" cy="1128589"/>
          </a:xfrm>
        </p:spPr>
        <p:txBody>
          <a:bodyPr anchor="ctr">
            <a:normAutofit/>
          </a:bodyPr>
          <a:lstStyle/>
          <a:p>
            <a:r>
              <a:rPr lang="pl-PL" sz="3400" dirty="0"/>
              <a:t>Dodanie obiektów i oświetlenia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66530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A6082-F7D9-2E41-4A3F-700654D5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65760"/>
            <a:ext cx="1121968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Zasada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Działania</a:t>
            </a:r>
            <a:r>
              <a:rPr lang="en-US" kern="1200" dirty="0"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Okna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ACEA28D-6334-A7C3-07F5-0C18C824F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76" y="1858962"/>
            <a:ext cx="11155680" cy="44595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1.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</a:rPr>
              <a:t>Detekcja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</a:rPr>
              <a:t>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Analiza (Python)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Wykorzystanie</a:t>
            </a:r>
            <a:r>
              <a:rPr kumimoji="0" lang="pl-PL" altLang="en-US" sz="1400" b="0" i="0" u="none" strike="noStrike" cap="none" normalizeH="0" baseline="0" dirty="0">
                <a:ln>
                  <a:noFill/>
                </a:ln>
                <a:effectLst/>
              </a:rPr>
              <a:t> modelu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en-US" altLang="en-US" sz="1400" dirty="0"/>
              <a:t>Face Mesh </a:t>
            </a:r>
            <a:r>
              <a:rPr kumimoji="0" lang="pl-PL" altLang="en-US" sz="1400" b="0" i="0" u="none" strike="noStrike" cap="none" normalizeH="0" baseline="0" dirty="0">
                <a:ln>
                  <a:noFill/>
                </a:ln>
                <a:effectLst/>
              </a:rPr>
              <a:t>z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biblioteki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MediaPipe</a:t>
            </a:r>
            <a:r>
              <a:rPr lang="pl-PL" altLang="en-US" sz="1400" dirty="0"/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do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śledzenia</a:t>
            </a:r>
            <a:r>
              <a:rPr kumimoji="0" lang="pl-PL" altLang="en-US" sz="1400" b="0" i="0" u="none" strike="noStrike" cap="none" normalizeH="0" baseline="0" dirty="0">
                <a:ln>
                  <a:noFill/>
                </a:ln>
                <a:effectLst/>
              </a:rPr>
              <a:t> punktów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twarzy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Estymacja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położenia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pl-PL" altLang="en-US" sz="1400" b="0" i="0" u="none" strike="noStrike" cap="none" normalizeH="0" baseline="0" dirty="0">
                <a:ln>
                  <a:noFill/>
                </a:ln>
                <a:effectLst/>
              </a:rPr>
              <a:t>twarzy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w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przestrzeni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3D (x, y, z).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en-US" sz="1400" b="0" i="0" u="none" strike="noStrike" cap="none" normalizeH="0" baseline="0" dirty="0">
                <a:ln>
                  <a:noFill/>
                </a:ln>
                <a:effectLst/>
              </a:rPr>
              <a:t>Interpretacja wyników oraz konwersja wartości na centymetry względem środka ekranu.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2.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</a:rPr>
              <a:t>Transmisja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</a:rPr>
              <a:t>Danych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Komunikacja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pl-PL" altLang="en-US" sz="1400" dirty="0"/>
              <a:t>z Unity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za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pomocą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protokołu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OSC </a:t>
            </a:r>
            <a:r>
              <a:rPr lang="pl-PL" altLang="en-US" sz="1400" dirty="0"/>
              <a:t>(biblioteka extOSC)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Przesyłanie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współrzędnych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w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czasie</a:t>
            </a:r>
            <a:r>
              <a:rPr kumimoji="0" lang="pl-PL" altLang="en-US" sz="1400" b="0" i="0" u="none" strike="noStrike" cap="none" normalizeH="0" baseline="0" dirty="0">
                <a:ln>
                  <a:noFill/>
                </a:ln>
                <a:effectLst/>
              </a:rPr>
              <a:t> zbliżonym 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rzeczywist</a:t>
            </a:r>
            <a:r>
              <a:rPr kumimoji="0" lang="pl-PL" altLang="en-US" sz="1400" b="0" i="0" u="none" strike="noStrike" cap="none" normalizeH="0" baseline="0" dirty="0">
                <a:ln>
                  <a:noFill/>
                </a:ln>
                <a:effectLst/>
              </a:rPr>
              <a:t>ego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3.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</a:rPr>
              <a:t>Renderowanie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</a:rPr>
              <a:t>Perspektywy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(Unity)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Dynamiczna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Macierz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Projekcji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wykorzystanie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metody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Matrix4x4.Frustum.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Wirtualne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Okno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synchronizacja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pozycji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kamery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wirtualnej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z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fizycznym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ruchem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obserwatora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Efekt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effectLst/>
              </a:rPr>
              <a:t> Trompe-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effectLst/>
              </a:rPr>
              <a:t>l'œil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uzyskanie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iluzji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głębi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poprzez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dostosowanie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frustum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kamery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do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krawędzi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ramy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"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effectLst/>
              </a:rPr>
              <a:t>monitora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228600" marR="0" lvl="0" indent="-22860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591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566EAD0-780F-6050-6DB1-049D7F4D03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EDC47-7282-144B-2C81-032A333FD1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E63A4D-E5BD-B545-1B3B-19992EE7A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Efekt końcowy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5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owcase">
            <a:hlinkClick r:id="" action="ppaction://media"/>
            <a:extLst>
              <a:ext uri="{FF2B5EF4-FFF2-40B4-BE49-F238E27FC236}">
                <a16:creationId xmlns:a16="http://schemas.microsoft.com/office/drawing/2014/main" id="{B1A1BD75-9898-488E-C4AF-9F0DF7367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etro">
      <a:dk1>
        <a:srgbClr val="000000"/>
      </a:dk1>
      <a:lt1>
        <a:srgbClr val="FFFFFF"/>
      </a:lt1>
      <a:dk2>
        <a:srgbClr val="5198A8"/>
      </a:dk2>
      <a:lt2>
        <a:srgbClr val="2C557F"/>
      </a:lt2>
      <a:accent1>
        <a:srgbClr val="DDDD64"/>
      </a:accent1>
      <a:accent2>
        <a:srgbClr val="54CBAD"/>
      </a:accent2>
      <a:accent3>
        <a:srgbClr val="D67100"/>
      </a:accent3>
      <a:accent4>
        <a:srgbClr val="5E5E5E"/>
      </a:accent4>
      <a:accent5>
        <a:srgbClr val="FE9B00"/>
      </a:accent5>
      <a:accent6>
        <a:srgbClr val="EFD297"/>
      </a:accent6>
      <a:hlink>
        <a:srgbClr val="0563C1"/>
      </a:hlink>
      <a:folHlink>
        <a:srgbClr val="954F72"/>
      </a:folHlink>
    </a:clrScheme>
    <a:fontScheme name="Custom 67">
      <a:majorFont>
        <a:latin typeface="Elephan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 Presentation_Win32_AP_v3" id="{B7215DE2-B322-4153-9A12-5392A12E490C}" vid="{33F9A6D6-DB0F-4F2C-8857-1CC4870F65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DC9C0D-363F-4432-B359-E85FE78F4B3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048ED03-4CA2-4E67-A31F-BFB9D58F7E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082442-BE8F-4B88-A962-06CAFB98490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 pitch deck</Template>
  <TotalTime>44</TotalTime>
  <Words>154</Words>
  <Application>Microsoft Office PowerPoint</Application>
  <PresentationFormat>Widescreen</PresentationFormat>
  <Paragraphs>29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Book</vt:lpstr>
      <vt:lpstr>Avenir Next LT Pro</vt:lpstr>
      <vt:lpstr>Calibri</vt:lpstr>
      <vt:lpstr>Elephant Pro</vt:lpstr>
      <vt:lpstr>Office Theme</vt:lpstr>
      <vt:lpstr>Grafika komputerowa i GUI</vt:lpstr>
      <vt:lpstr>PowerPoint Presentation</vt:lpstr>
      <vt:lpstr>Próby tworzenia modelu</vt:lpstr>
      <vt:lpstr>Akceptacja</vt:lpstr>
      <vt:lpstr>Animacja</vt:lpstr>
      <vt:lpstr>Dodanie obiektów i oświetlenia</vt:lpstr>
      <vt:lpstr>Zasada Działania Okna</vt:lpstr>
      <vt:lpstr>Efekt końcowy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Mikołaj Nowak (280082)</dc:creator>
  <cp:lastModifiedBy>Iwo Chwiszczuk (280043)</cp:lastModifiedBy>
  <cp:revision>10</cp:revision>
  <dcterms:created xsi:type="dcterms:W3CDTF">2025-12-04T01:47:40Z</dcterms:created>
  <dcterms:modified xsi:type="dcterms:W3CDTF">2026-01-29T11:58:52Z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